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65" r:id="rId2"/>
    <p:sldId id="258" r:id="rId3"/>
    <p:sldId id="266" r:id="rId4"/>
    <p:sldId id="276" r:id="rId5"/>
    <p:sldId id="278" r:id="rId6"/>
    <p:sldId id="280" r:id="rId7"/>
    <p:sldId id="282" r:id="rId8"/>
    <p:sldId id="284" r:id="rId9"/>
    <p:sldId id="304" r:id="rId10"/>
    <p:sldId id="283" r:id="rId11"/>
    <p:sldId id="301" r:id="rId12"/>
    <p:sldId id="302" r:id="rId13"/>
    <p:sldId id="295" r:id="rId14"/>
    <p:sldId id="300" r:id="rId15"/>
    <p:sldId id="297" r:id="rId16"/>
    <p:sldId id="296" r:id="rId17"/>
    <p:sldId id="298" r:id="rId18"/>
    <p:sldId id="299" r:id="rId19"/>
    <p:sldId id="303" r:id="rId20"/>
  </p:sldIdLst>
  <p:sldSz cx="9144000" cy="6858000" type="screen4x3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3" autoAdjust="0"/>
    <p:restoredTop sz="94660"/>
  </p:normalViewPr>
  <p:slideViewPr>
    <p:cSldViewPr snapToGrid="0">
      <p:cViewPr varScale="1">
        <p:scale>
          <a:sx n="91" d="100"/>
          <a:sy n="91" d="100"/>
        </p:scale>
        <p:origin x="444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"/>
          <p:cNvSpPr/>
          <p:nvPr/>
        </p:nvSpPr>
        <p:spPr bwMode="invGray">
          <a:xfrm>
            <a:off x="0" y="3936697"/>
            <a:ext cx="9144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8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28651" y="4114800"/>
            <a:ext cx="7886699" cy="1158446"/>
          </a:xfrm>
        </p:spPr>
        <p:txBody>
          <a:bodyPr rtlCol="0" anchor="b">
            <a:normAutofit/>
          </a:bodyPr>
          <a:lstStyle>
            <a:lvl1pPr algn="l" rtl="0">
              <a:defRPr sz="5200">
                <a:solidFill>
                  <a:schemeClr val="tx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628651" y="5338170"/>
            <a:ext cx="7886699" cy="474836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820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2D6E202-B606-4609-B914-27C9371A1F6D}" type="datetime1">
              <a:rPr lang="en-US" smtClean="0"/>
              <a:t>3/30/2021</a:t>
            </a:fld>
            <a:endParaRPr 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509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7306270" y="365125"/>
            <a:ext cx="1200150" cy="5811838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6400800" cy="5811838"/>
          </a:xfrm>
        </p:spPr>
        <p:txBody>
          <a:bodyPr vert="eaVert"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kumimoji="1"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2D6E202-B606-4609-B914-27C9371A1F6D}" type="datetime1">
              <a:rPr lang="en-US" smtClean="0"/>
              <a:t>3/30/2021</a:t>
            </a:fld>
            <a:endParaRPr 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380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4406901"/>
            <a:ext cx="7886700" cy="1362075"/>
          </a:xfrm>
        </p:spPr>
        <p:txBody>
          <a:bodyPr anchor="t"/>
          <a:lstStyle>
            <a:lvl1pPr>
              <a:defRPr sz="4000" b="1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2906713"/>
            <a:ext cx="78867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3/30/2021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923772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2D6E202-B606-4609-B914-27C9371A1F6D}" type="datetime1">
              <a:rPr lang="en-US" smtClean="0"/>
              <a:t>3/30/2021</a:t>
            </a:fld>
            <a:endParaRPr 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0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セクション ヘッダ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/>
        </p:nvSpPr>
        <p:spPr bwMode="ltGray">
          <a:xfrm>
            <a:off x="0" y="3276600"/>
            <a:ext cx="9144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8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30936" y="3429001"/>
            <a:ext cx="7200900" cy="1838519"/>
          </a:xfrm>
        </p:spPr>
        <p:txBody>
          <a:bodyPr rtlCol="0" anchor="b">
            <a:normAutofit/>
          </a:bodyPr>
          <a:lstStyle>
            <a:lvl1pPr>
              <a:defRPr sz="520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30936" y="5340096"/>
            <a:ext cx="7200900" cy="475488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835274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45224"/>
          </a:xfrm>
        </p:spPr>
        <p:txBody>
          <a:bodyPr rtlCol="0"/>
          <a:lstStyle/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771900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743450" y="1825625"/>
            <a:ext cx="3771900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2D6E202-B606-4609-B914-27C9371A1F6D}" type="datetime1">
              <a:rPr lang="en-US" smtClean="0"/>
              <a:t>3/30/2021</a:t>
            </a:fld>
            <a:endParaRPr 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905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9841" y="1828800"/>
            <a:ext cx="37719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29841" y="2514601"/>
            <a:ext cx="3771900" cy="3675063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744641" y="1828800"/>
            <a:ext cx="37719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744641" y="2514601"/>
            <a:ext cx="3771900" cy="3675063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8" name="フッター プレースホルダー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7" name="日付プレースホルダー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2D6E202-B606-4609-B914-27C9371A1F6D}" type="datetime1">
              <a:rPr lang="en-US" smtClean="0"/>
              <a:t>3/30/2021</a:t>
            </a:fld>
            <a:endParaRPr 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289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4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3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2D6E202-B606-4609-B914-27C9371A1F6D}" type="datetime1">
              <a:rPr lang="en-US" smtClean="0"/>
              <a:t>3/30/2021</a:t>
            </a:fld>
            <a:endParaRPr 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099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1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2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2D6E202-B606-4609-B914-27C9371A1F6D}" type="datetime1">
              <a:rPr lang="en-US" smtClean="0"/>
              <a:t>3/30/2021</a:t>
            </a:fld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10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キャプション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43600" y="1524000"/>
            <a:ext cx="2571750" cy="1905000"/>
          </a:xfrm>
        </p:spPr>
        <p:txBody>
          <a:bodyPr rtlCol="0" anchor="b">
            <a:normAutofit/>
          </a:bodyPr>
          <a:lstStyle>
            <a:lvl1pPr rtl="0">
              <a:defRPr sz="3400"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28650" y="685800"/>
            <a:ext cx="4800600" cy="52578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  <a:p>
            <a:pPr lvl="1" rtl="0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 rtl="0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 rtl="0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 rtl="0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943600" y="3581400"/>
            <a:ext cx="2571750" cy="1828800"/>
          </a:xfrm>
        </p:spPr>
        <p:txBody>
          <a:bodyPr rtlCol="0"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2D6E202-B606-4609-B914-27C9371A1F6D}" type="datetime1">
              <a:rPr lang="en-US" smtClean="0"/>
              <a:t>3/30/2021</a:t>
            </a:fld>
            <a:endParaRPr 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66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キャプション付きの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943600" y="1527048"/>
            <a:ext cx="2571750" cy="1901952"/>
          </a:xfrm>
        </p:spPr>
        <p:txBody>
          <a:bodyPr rtlCol="0" anchor="b">
            <a:normAutofit/>
          </a:bodyPr>
          <a:lstStyle>
            <a:lvl1pPr rtl="0">
              <a:defRPr sz="3400"/>
            </a:lvl1pPr>
          </a:lstStyle>
          <a:p>
            <a:pPr rtl="0"/>
            <a:r>
              <a:rPr lang="ja-JP" altLang="en-US"/>
              <a:t>マスター タイトルの書式設定</a:t>
            </a:r>
            <a:endParaRPr lang="ja-JP" altLang="en-US" dirty="0"/>
          </a:p>
        </p:txBody>
      </p:sp>
      <p:sp>
        <p:nvSpPr>
          <p:cNvPr id="3" name="図プレースホルダー 2" descr="画像を追加する空のプレースホルダー。プレースホルダーをクリックし、追加する画像を選択します"/>
          <p:cNvSpPr>
            <a:spLocks noGrp="1"/>
          </p:cNvSpPr>
          <p:nvPr>
            <p:ph type="pic" idx="1"/>
          </p:nvPr>
        </p:nvSpPr>
        <p:spPr>
          <a:xfrm>
            <a:off x="628648" y="685800"/>
            <a:ext cx="4800600" cy="5257800"/>
          </a:xfrm>
        </p:spPr>
        <p:txBody>
          <a:bodyPr rtlCol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/>
              <a:t>アイコンをクリックして図を追加</a:t>
            </a:r>
            <a:endParaRPr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943601" y="3581400"/>
            <a:ext cx="2571749" cy="1828800"/>
          </a:xfrm>
        </p:spPr>
        <p:txBody>
          <a:bodyPr rtlCol="0"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/>
              <a:t>マスター テキストの書式設定</a:t>
            </a:r>
          </a:p>
        </p:txBody>
      </p:sp>
      <p:sp>
        <p:nvSpPr>
          <p:cNvPr id="6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endParaRPr lang="en-US" dirty="0"/>
          </a:p>
        </p:txBody>
      </p:sp>
      <p:sp>
        <p:nvSpPr>
          <p:cNvPr id="5" name="日付プレースホルダー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2D6E202-B606-4609-B914-27C9371A1F6D}" type="datetime1">
              <a:rPr lang="en-US" smtClean="0"/>
              <a:t>3/30/2021</a:t>
            </a:fld>
            <a:endParaRPr 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740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長方形 6"/>
          <p:cNvSpPr/>
          <p:nvPr/>
        </p:nvSpPr>
        <p:spPr bwMode="invGray">
          <a:xfrm>
            <a:off x="0" y="6492239"/>
            <a:ext cx="9141619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sz="1800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dirty="0"/>
              <a:t>マスター テキストの書式設定</a:t>
            </a:r>
          </a:p>
          <a:p>
            <a:pPr lvl="1" rtl="0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 rtl="0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 rtl="0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 rtl="0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5" name="フッター プレースホルダー 3"/>
          <p:cNvSpPr>
            <a:spLocks noGrp="1"/>
          </p:cNvSpPr>
          <p:nvPr>
            <p:ph type="ftr" sz="quarter" idx="3"/>
          </p:nvPr>
        </p:nvSpPr>
        <p:spPr>
          <a:xfrm>
            <a:off x="285750" y="6549716"/>
            <a:ext cx="6331619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endParaRPr lang="en-US" dirty="0"/>
          </a:p>
        </p:txBody>
      </p:sp>
      <p:sp>
        <p:nvSpPr>
          <p:cNvPr id="4" name="日付プレースホルダー 4"/>
          <p:cNvSpPr>
            <a:spLocks noGrp="1"/>
          </p:cNvSpPr>
          <p:nvPr>
            <p:ph type="dt" sz="half" idx="2"/>
          </p:nvPr>
        </p:nvSpPr>
        <p:spPr>
          <a:xfrm>
            <a:off x="7264454" y="6549716"/>
            <a:ext cx="1250895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62D6E202-B606-4609-B914-27C9371A1F6D}" type="datetime1">
              <a:rPr lang="en-US" smtClean="0"/>
              <a:t>3/30/2021</a:t>
            </a:fld>
            <a:endParaRPr 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515350" y="6549716"/>
            <a:ext cx="33477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  <a:latin typeface="ＭＳ Ｐ明朝" panose="02020600040205080304" pitchFamily="18" charset="-128"/>
                <a:ea typeface="ＭＳ Ｐ明朝" panose="02020600040205080304" pitchFamily="18" charset="-128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3654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400" kern="1200">
          <a:solidFill>
            <a:schemeClr val="accent1"/>
          </a:solidFill>
          <a:latin typeface="ＭＳ Ｐ明朝" panose="02020600040205080304" pitchFamily="18" charset="-128"/>
          <a:ea typeface="ＭＳ Ｐ明朝" panose="02020600040205080304" pitchFamily="18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6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ＭＳ Ｐ明朝" panose="02020600040205080304" pitchFamily="18" charset="-128"/>
          <a:ea typeface="ＭＳ Ｐ明朝" panose="02020600040205080304" pitchFamily="18" charset="-128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8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3D5AA55F-65ED-426A-BE81-5A9B6FCDC1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51" y="4525976"/>
            <a:ext cx="7886699" cy="1158446"/>
          </a:xfrm>
        </p:spPr>
        <p:txBody>
          <a:bodyPr>
            <a:normAutofit fontScale="90000"/>
          </a:bodyPr>
          <a:lstStyle/>
          <a:p>
            <a:r>
              <a:rPr lang="ja-JP" altLang="en-US" dirty="0"/>
              <a:t>浮世絵チャレンジ</a:t>
            </a:r>
            <a:br>
              <a:rPr lang="en-US" altLang="ja-JP" dirty="0"/>
            </a:br>
            <a:r>
              <a:rPr lang="ja-JP" altLang="en-US" dirty="0"/>
              <a:t>東海道五十</a:t>
            </a:r>
            <a:r>
              <a:rPr lang="en-US" altLang="ja-JP" dirty="0"/>
              <a:t>X</a:t>
            </a:r>
            <a:r>
              <a:rPr lang="ja-JP" altLang="en-US" dirty="0"/>
              <a:t>プロジェクト</a:t>
            </a:r>
            <a:br>
              <a:rPr lang="en-US" altLang="ja-JP" dirty="0"/>
            </a:br>
            <a:r>
              <a:rPr lang="ja-JP" altLang="en-US" sz="2700" dirty="0"/>
              <a:t>と、開発環境問題について</a:t>
            </a:r>
            <a:endParaRPr kumimoji="1" lang="ja-JP" altLang="en-US" sz="2700" dirty="0"/>
          </a:p>
        </p:txBody>
      </p:sp>
    </p:spTree>
    <p:extLst>
      <p:ext uri="{BB962C8B-B14F-4D97-AF65-F5344CB8AC3E}">
        <p14:creationId xmlns:p14="http://schemas.microsoft.com/office/powerpoint/2010/main" val="209861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D2E034C-A7DF-446D-BBD2-EB89D92682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714"/>
          <a:stretch/>
        </p:blipFill>
        <p:spPr>
          <a:xfrm>
            <a:off x="1169864" y="1094227"/>
            <a:ext cx="6804272" cy="5410923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65C0F59C-6306-444E-BC6B-04B237553704}"/>
              </a:ext>
            </a:extLst>
          </p:cNvPr>
          <p:cNvSpPr txBox="1"/>
          <p:nvPr/>
        </p:nvSpPr>
        <p:spPr>
          <a:xfrm>
            <a:off x="16907" y="294675"/>
            <a:ext cx="75697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検証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1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：浮世絵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to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情景画像＆情景画像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to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浮世絵</a:t>
            </a:r>
            <a:endParaRPr kumimoji="1"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0920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BEC7CA6-39B0-45A1-8EC1-77CCB46545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228"/>
          <a:stretch/>
        </p:blipFill>
        <p:spPr>
          <a:xfrm>
            <a:off x="1227383" y="1086388"/>
            <a:ext cx="7045176" cy="5559053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11A8D99-9FE2-404E-8716-945C1040BE68}"/>
              </a:ext>
            </a:extLst>
          </p:cNvPr>
          <p:cNvSpPr txBox="1"/>
          <p:nvPr/>
        </p:nvSpPr>
        <p:spPr>
          <a:xfrm>
            <a:off x="16907" y="294675"/>
            <a:ext cx="68515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検証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2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：歌川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to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情景画像＆情景画像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to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歌川</a:t>
            </a:r>
            <a:endParaRPr kumimoji="1"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50994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AD62F0DE-BBD8-464A-9C5B-2AD7D566BE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049"/>
          <a:stretch/>
        </p:blipFill>
        <p:spPr>
          <a:xfrm>
            <a:off x="1124448" y="1111390"/>
            <a:ext cx="7086741" cy="5607066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FC478C8-1458-47D6-9AE0-EDDD6B323F4F}"/>
              </a:ext>
            </a:extLst>
          </p:cNvPr>
          <p:cNvSpPr txBox="1"/>
          <p:nvPr/>
        </p:nvSpPr>
        <p:spPr>
          <a:xfrm>
            <a:off x="16907" y="294675"/>
            <a:ext cx="55515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検証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3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：線画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to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歌川＆歌川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to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線画</a:t>
            </a:r>
            <a:endParaRPr kumimoji="1" lang="en-US" altLang="ja-JP" sz="2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59935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B8051D-9727-45EE-91FB-3532D4081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45532"/>
            <a:ext cx="7886700" cy="1145224"/>
          </a:xfrm>
        </p:spPr>
        <p:txBody>
          <a:bodyPr/>
          <a:lstStyle/>
          <a:p>
            <a:r>
              <a:rPr lang="ja-JP" altLang="en-US" dirty="0"/>
              <a:t>環境</a:t>
            </a:r>
            <a:endParaRPr kumimoji="1" lang="ja-JP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3E0092D-81B6-41AD-957F-253A43BE5F40}"/>
              </a:ext>
            </a:extLst>
          </p:cNvPr>
          <p:cNvSpPr txBox="1"/>
          <p:nvPr/>
        </p:nvSpPr>
        <p:spPr>
          <a:xfrm>
            <a:off x="271058" y="2086429"/>
            <a:ext cx="88729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理想：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Ubuntu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と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Windows10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を画面なしで自由に切り替えたい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　　　→開発環境として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Ubuntu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を使いたい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操作：当</a:t>
            </a:r>
            <a:r>
              <a:rPr kumimoji="1" lang="en-US" altLang="ja-JP" sz="24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MacBookPro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からリモート 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or SSH</a:t>
            </a:r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0942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ABA91CE-78CB-47F7-8973-E78357968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0B3C31D-A8AB-4C49-95E9-CD23F792E9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0" r="5702"/>
          <a:stretch/>
        </p:blipFill>
        <p:spPr>
          <a:xfrm>
            <a:off x="0" y="0"/>
            <a:ext cx="9144000" cy="6863511"/>
          </a:xfrm>
          <a:prstGeom prst="rect">
            <a:avLst/>
          </a:prstGeom>
        </p:spPr>
      </p:pic>
      <p:sp>
        <p:nvSpPr>
          <p:cNvPr id="5" name="タイトル 1">
            <a:extLst>
              <a:ext uri="{FF2B5EF4-FFF2-40B4-BE49-F238E27FC236}">
                <a16:creationId xmlns:a16="http://schemas.microsoft.com/office/drawing/2014/main" id="{DE6505A2-8765-422E-AA2C-C66F9F1EF64E}"/>
              </a:ext>
            </a:extLst>
          </p:cNvPr>
          <p:cNvSpPr txBox="1">
            <a:spLocks/>
          </p:cNvSpPr>
          <p:nvPr/>
        </p:nvSpPr>
        <p:spPr>
          <a:xfrm>
            <a:off x="261257" y="587194"/>
            <a:ext cx="5323114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3400" kern="1200">
                <a:solidFill>
                  <a:schemeClr val="accent1"/>
                </a:solidFill>
                <a:latin typeface="ＭＳ Ｐ明朝" panose="02020600040205080304" pitchFamily="18" charset="-128"/>
                <a:ea typeface="ＭＳ Ｐ明朝" panose="02020600040205080304" pitchFamily="18" charset="-128"/>
                <a:cs typeface="+mj-cs"/>
              </a:defRPr>
            </a:lvl1pPr>
          </a:lstStyle>
          <a:p>
            <a:r>
              <a:rPr lang="ja-JP" altLang="en-US" sz="4000" b="1" dirty="0">
                <a:solidFill>
                  <a:schemeClr val="bg2">
                    <a:lumMod val="95000"/>
                    <a:lumOff val="5000"/>
                  </a:schemeClr>
                </a:solidFill>
              </a:rPr>
              <a:t>ここからは苦労話・・・</a:t>
            </a:r>
          </a:p>
        </p:txBody>
      </p:sp>
    </p:spTree>
    <p:extLst>
      <p:ext uri="{BB962C8B-B14F-4D97-AF65-F5344CB8AC3E}">
        <p14:creationId xmlns:p14="http://schemas.microsoft.com/office/powerpoint/2010/main" val="333244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B9BF7F0D-37FE-4C01-BB37-D26657A2A9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92" r="6326"/>
          <a:stretch/>
        </p:blipFill>
        <p:spPr>
          <a:xfrm>
            <a:off x="-1" y="-3368"/>
            <a:ext cx="9144001" cy="6861368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821E9C3E-02EA-42BE-AEA7-EA38CEE16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5524" y="3696787"/>
            <a:ext cx="6986996" cy="1145224"/>
          </a:xfrm>
        </p:spPr>
        <p:txBody>
          <a:bodyPr>
            <a:normAutofit/>
          </a:bodyPr>
          <a:lstStyle/>
          <a:p>
            <a:r>
              <a:rPr kumimoji="1" lang="en-US" altLang="ja-JP" sz="3200" b="1" dirty="0">
                <a:solidFill>
                  <a:srgbClr val="FF0000"/>
                </a:solidFill>
              </a:rPr>
              <a:t>Take1:Windows</a:t>
            </a:r>
            <a:r>
              <a:rPr kumimoji="1" lang="ja-JP" altLang="en-US" sz="3200" b="1" dirty="0">
                <a:solidFill>
                  <a:srgbClr val="FF0000"/>
                </a:solidFill>
              </a:rPr>
              <a:t>上で</a:t>
            </a:r>
            <a:r>
              <a:rPr kumimoji="1" lang="en-US" altLang="ja-JP" sz="3200" b="1" dirty="0">
                <a:solidFill>
                  <a:srgbClr val="FF0000"/>
                </a:solidFill>
              </a:rPr>
              <a:t>Ubuntu</a:t>
            </a:r>
            <a:r>
              <a:rPr kumimoji="1" lang="ja-JP" altLang="en-US" sz="3200" b="1" dirty="0">
                <a:solidFill>
                  <a:srgbClr val="FF0000"/>
                </a:solidFill>
              </a:rPr>
              <a:t>を仮想化</a:t>
            </a:r>
          </a:p>
        </p:txBody>
      </p:sp>
    </p:spTree>
    <p:extLst>
      <p:ext uri="{BB962C8B-B14F-4D97-AF65-F5344CB8AC3E}">
        <p14:creationId xmlns:p14="http://schemas.microsoft.com/office/powerpoint/2010/main" val="236273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9C179442-D45E-4410-9A57-519B9BC21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3999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10A2A0B5-C9BC-4C61-BB52-8B60556C2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127" y="2283776"/>
            <a:ext cx="7886700" cy="1145224"/>
          </a:xfrm>
        </p:spPr>
        <p:txBody>
          <a:bodyPr/>
          <a:lstStyle/>
          <a:p>
            <a:r>
              <a:rPr kumimoji="1" lang="en-US" altLang="ja-JP" dirty="0">
                <a:solidFill>
                  <a:srgbClr val="FFFF00"/>
                </a:solidFill>
              </a:rPr>
              <a:t>Take2:DualBoot</a:t>
            </a:r>
            <a:endParaRPr kumimoji="1" lang="ja-JP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057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DFC58DFB-7229-4CD1-9183-BDFD665BC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965"/>
            <a:ext cx="9129466" cy="6603274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B8D3732-C9C1-472B-A551-29EFD3A2C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2238" y="1638755"/>
            <a:ext cx="7886700" cy="1145224"/>
          </a:xfrm>
        </p:spPr>
        <p:txBody>
          <a:bodyPr/>
          <a:lstStyle/>
          <a:p>
            <a:r>
              <a:rPr kumimoji="1" lang="en-US" altLang="ja-JP" dirty="0">
                <a:solidFill>
                  <a:srgbClr val="FFFF00"/>
                </a:solidFill>
              </a:rPr>
              <a:t>Take3:kvm</a:t>
            </a:r>
            <a:r>
              <a:rPr kumimoji="1" lang="ja-JP" altLang="en-US" dirty="0">
                <a:solidFill>
                  <a:srgbClr val="FFFF00"/>
                </a:solidFill>
              </a:rPr>
              <a:t>で仮想マシン作成</a:t>
            </a:r>
          </a:p>
        </p:txBody>
      </p:sp>
    </p:spTree>
    <p:extLst>
      <p:ext uri="{BB962C8B-B14F-4D97-AF65-F5344CB8AC3E}">
        <p14:creationId xmlns:p14="http://schemas.microsoft.com/office/powerpoint/2010/main" val="265952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0CEB0BAC-C5CD-4B6B-9D39-CA40C3CB37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676"/>
          <a:stretch/>
        </p:blipFill>
        <p:spPr>
          <a:xfrm>
            <a:off x="0" y="0"/>
            <a:ext cx="9144000" cy="6860393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1160F79-A814-48FD-9A41-F39405722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0020" y="3305460"/>
            <a:ext cx="6562452" cy="1145224"/>
          </a:xfrm>
        </p:spPr>
        <p:txBody>
          <a:bodyPr>
            <a:noAutofit/>
          </a:bodyPr>
          <a:lstStyle/>
          <a:p>
            <a:pPr algn="ctr"/>
            <a:r>
              <a:rPr kumimoji="1" lang="en-US" altLang="ja-JP" sz="3600" b="1" dirty="0">
                <a:solidFill>
                  <a:srgbClr val="FF0000"/>
                </a:solidFill>
              </a:rPr>
              <a:t>Take4:ESXi</a:t>
            </a:r>
            <a:r>
              <a:rPr kumimoji="1" lang="ja-JP" altLang="en-US" sz="3600" b="1" dirty="0">
                <a:solidFill>
                  <a:srgbClr val="FF0000"/>
                </a:solidFill>
              </a:rPr>
              <a:t>で仮想マシン作成</a:t>
            </a:r>
            <a:br>
              <a:rPr kumimoji="1" lang="en-US" altLang="ja-JP" sz="3600" b="1" dirty="0">
                <a:solidFill>
                  <a:srgbClr val="FF0000"/>
                </a:solidFill>
              </a:rPr>
            </a:br>
            <a:br>
              <a:rPr kumimoji="1" lang="en-US" altLang="ja-JP" sz="3600" b="1" dirty="0">
                <a:solidFill>
                  <a:srgbClr val="FF0000"/>
                </a:solidFill>
              </a:rPr>
            </a:br>
            <a:br>
              <a:rPr kumimoji="1" lang="en-US" altLang="ja-JP" sz="3600" b="1" dirty="0">
                <a:solidFill>
                  <a:srgbClr val="FF0000"/>
                </a:solidFill>
              </a:rPr>
            </a:br>
            <a:r>
              <a:rPr kumimoji="1" lang="en-US" altLang="ja-JP" sz="3600" b="1" dirty="0">
                <a:solidFill>
                  <a:srgbClr val="FF0000"/>
                </a:solidFill>
              </a:rPr>
              <a:t>		</a:t>
            </a:r>
            <a:r>
              <a:rPr kumimoji="1" lang="ja-JP" altLang="en-US" sz="3600" b="1" dirty="0">
                <a:solidFill>
                  <a:srgbClr val="FF0000"/>
                </a:solidFill>
              </a:rPr>
              <a:t>成功！！！</a:t>
            </a:r>
            <a:br>
              <a:rPr kumimoji="1" lang="en-US" altLang="ja-JP" sz="3600" b="1" dirty="0">
                <a:solidFill>
                  <a:srgbClr val="FF0000"/>
                </a:solidFill>
              </a:rPr>
            </a:br>
            <a:br>
              <a:rPr kumimoji="1" lang="en-US" altLang="ja-JP" sz="3600" b="1" dirty="0">
                <a:solidFill>
                  <a:srgbClr val="FF0000"/>
                </a:solidFill>
              </a:rPr>
            </a:br>
            <a:r>
              <a:rPr kumimoji="1" lang="ja-JP" altLang="en-US" sz="3600" b="1" dirty="0">
                <a:solidFill>
                  <a:srgbClr val="FF0000"/>
                </a:solidFill>
              </a:rPr>
              <a:t>が、ちょっと面倒</a:t>
            </a:r>
          </a:p>
        </p:txBody>
      </p:sp>
    </p:spTree>
    <p:extLst>
      <p:ext uri="{BB962C8B-B14F-4D97-AF65-F5344CB8AC3E}">
        <p14:creationId xmlns:p14="http://schemas.microsoft.com/office/powerpoint/2010/main" val="387582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>
            <a:extLst>
              <a:ext uri="{FF2B5EF4-FFF2-40B4-BE49-F238E27FC236}">
                <a16:creationId xmlns:a16="http://schemas.microsoft.com/office/drawing/2014/main" id="{4FD67315-F09A-480B-BCCB-FE60805E6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50684"/>
            <a:ext cx="8162925" cy="2407316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424F8FF-E39C-4585-8602-030D48C45F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467" y="0"/>
            <a:ext cx="6858000" cy="6858000"/>
          </a:xfrm>
          <a:prstGeom prst="rect">
            <a:avLst/>
          </a:prstGeom>
        </p:spPr>
      </p:pic>
      <p:sp>
        <p:nvSpPr>
          <p:cNvPr id="5" name="タイトル 1">
            <a:extLst>
              <a:ext uri="{FF2B5EF4-FFF2-40B4-BE49-F238E27FC236}">
                <a16:creationId xmlns:a16="http://schemas.microsoft.com/office/drawing/2014/main" id="{1F1FD8B2-5195-4809-B403-03BCBB859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8188"/>
            <a:ext cx="6083418" cy="1145224"/>
          </a:xfrm>
        </p:spPr>
        <p:txBody>
          <a:bodyPr>
            <a:noAutofit/>
          </a:bodyPr>
          <a:lstStyle/>
          <a:p>
            <a:pPr algn="ctr"/>
            <a:r>
              <a:rPr kumimoji="1" lang="en-US" altLang="ja-JP" sz="3600" b="1" dirty="0">
                <a:solidFill>
                  <a:srgbClr val="FF0000"/>
                </a:solidFill>
              </a:rPr>
              <a:t>Take5:WSL2</a:t>
            </a:r>
            <a:r>
              <a:rPr kumimoji="1" lang="ja-JP" altLang="en-US" sz="3600" b="1" dirty="0">
                <a:solidFill>
                  <a:srgbClr val="FF0000"/>
                </a:solidFill>
              </a:rPr>
              <a:t>＋</a:t>
            </a:r>
            <a:r>
              <a:rPr kumimoji="1" lang="en-US" altLang="ja-JP" sz="3600" b="1" dirty="0" err="1">
                <a:solidFill>
                  <a:srgbClr val="FF0000"/>
                </a:solidFill>
              </a:rPr>
              <a:t>Cuda</a:t>
            </a:r>
            <a:br>
              <a:rPr kumimoji="1" lang="en-US" altLang="ja-JP" sz="3600" b="1" dirty="0">
                <a:solidFill>
                  <a:srgbClr val="FF0000"/>
                </a:solidFill>
              </a:rPr>
            </a:br>
            <a:r>
              <a:rPr kumimoji="1" lang="ja-JP" altLang="en-US" sz="3600" b="1" dirty="0">
                <a:solidFill>
                  <a:srgbClr val="FF0000"/>
                </a:solidFill>
              </a:rPr>
              <a:t>（＋</a:t>
            </a:r>
            <a:r>
              <a:rPr kumimoji="1" lang="en-US" altLang="ja-JP" sz="3600" b="1" dirty="0">
                <a:solidFill>
                  <a:srgbClr val="FF0000"/>
                </a:solidFill>
              </a:rPr>
              <a:t>Windows10DevChannel</a:t>
            </a:r>
            <a:r>
              <a:rPr kumimoji="1" lang="ja-JP" altLang="en-US" sz="3600" b="1" dirty="0">
                <a:solidFill>
                  <a:srgbClr val="FF0000"/>
                </a:solidFill>
              </a:rPr>
              <a:t>）</a:t>
            </a:r>
            <a:br>
              <a:rPr kumimoji="1" lang="en-US" altLang="ja-JP" sz="3600" b="1" dirty="0">
                <a:solidFill>
                  <a:srgbClr val="FF0000"/>
                </a:solidFill>
              </a:rPr>
            </a:br>
            <a:br>
              <a:rPr kumimoji="1" lang="en-US" altLang="ja-JP" sz="3600" b="1" dirty="0">
                <a:solidFill>
                  <a:srgbClr val="FF0000"/>
                </a:solidFill>
              </a:rPr>
            </a:br>
            <a:r>
              <a:rPr kumimoji="1" lang="ja-JP" altLang="en-US" sz="3600" b="1" dirty="0">
                <a:solidFill>
                  <a:srgbClr val="FF0000"/>
                </a:solidFill>
              </a:rPr>
              <a:t>環境としては理想的だが・・・</a:t>
            </a:r>
          </a:p>
        </p:txBody>
      </p:sp>
    </p:spTree>
    <p:extLst>
      <p:ext uri="{BB962C8B-B14F-4D97-AF65-F5344CB8AC3E}">
        <p14:creationId xmlns:p14="http://schemas.microsoft.com/office/powerpoint/2010/main" val="41490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DBFC4A09-45B3-4499-8D4D-05D61A7EC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B5F445C1-76D0-4CFE-9C30-FAABE9F086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95861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AF4F3CE1-D99F-402F-ABA3-ED81A74DA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自己紹介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61D617D-4360-4439-831E-F08C1B636ED3}"/>
              </a:ext>
            </a:extLst>
          </p:cNvPr>
          <p:cNvSpPr txBox="1"/>
          <p:nvPr/>
        </p:nvSpPr>
        <p:spPr>
          <a:xfrm>
            <a:off x="311150" y="1955801"/>
            <a:ext cx="611417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名前：大島　圭祐（おおしま　けいすけ）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職業：ソフトウェアエンジニア（会社員）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専門：画像処理、人工知能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出身：内灘町</a:t>
            </a:r>
            <a:endParaRPr kumimoji="1" lang="en-US" altLang="ja-JP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kumimoji="1" lang="ja-JP" altLang="en-US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趣味：柔道（参段）、一人水族館、自作</a:t>
            </a:r>
            <a:r>
              <a:rPr kumimoji="1" lang="en-US" altLang="ja-JP" sz="24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PC</a:t>
            </a:r>
            <a:endParaRPr kumimoji="1" lang="ja-JP" altLang="en-US" sz="24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16249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2B3504-BB18-4E15-93C9-CE2851800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8BBD58BC-B613-4522-A9CC-8631A7F1EA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45"/>
          <a:stretch/>
        </p:blipFill>
        <p:spPr>
          <a:xfrm>
            <a:off x="-57150" y="0"/>
            <a:ext cx="9201150" cy="68580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EA568113-D6DC-47D0-8932-BF9109B9EA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502" y="0"/>
            <a:ext cx="3689498" cy="2611303"/>
          </a:xfrm>
          <a:prstGeom prst="rect">
            <a:avLst/>
          </a:prstGeom>
          <a:ln>
            <a:solidFill>
              <a:srgbClr val="002060"/>
            </a:solidFill>
          </a:ln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16A30A2-BE85-4F47-8F38-86A44A496DB7}"/>
              </a:ext>
            </a:extLst>
          </p:cNvPr>
          <p:cNvSpPr txBox="1"/>
          <p:nvPr/>
        </p:nvSpPr>
        <p:spPr>
          <a:xfrm>
            <a:off x="409106" y="1664524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一人水族館</a:t>
            </a:r>
          </a:p>
        </p:txBody>
      </p:sp>
    </p:spTree>
    <p:extLst>
      <p:ext uri="{BB962C8B-B14F-4D97-AF65-F5344CB8AC3E}">
        <p14:creationId xmlns:p14="http://schemas.microsoft.com/office/powerpoint/2010/main" val="247549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33878E00-7AC2-4208-8A18-044D974FB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rcRect r="4978"/>
          <a:stretch/>
        </p:blipFill>
        <p:spPr>
          <a:xfrm>
            <a:off x="-54592" y="3740"/>
            <a:ext cx="9198592" cy="6854260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094C13D2-5582-4B82-818F-A0F6ECA73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4592" y="3890556"/>
            <a:ext cx="4080272" cy="2963704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9F53249-4474-440C-9EAA-85B5B0A74469}"/>
              </a:ext>
            </a:extLst>
          </p:cNvPr>
          <p:cNvSpPr txBox="1"/>
          <p:nvPr/>
        </p:nvSpPr>
        <p:spPr>
          <a:xfrm flipH="1">
            <a:off x="4403239" y="240635"/>
            <a:ext cx="490841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CPU:Ryzen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 7 1700 3.0GHz 8Core</a:t>
            </a:r>
          </a:p>
          <a:p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メモリ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:32GB</a:t>
            </a:r>
          </a:p>
          <a:p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SSD:500GB x2</a:t>
            </a:r>
          </a:p>
          <a:p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HDD:1TB</a:t>
            </a:r>
          </a:p>
          <a:p>
            <a:r>
              <a:rPr kumimoji="1" lang="en-US" altLang="ja-JP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GPU:GeForce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 GTX 1080 </a:t>
            </a:r>
            <a:r>
              <a:rPr kumimoji="1" lang="en-US" altLang="ja-JP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Ti</a:t>
            </a:r>
            <a:r>
              <a:rPr kumimoji="1" lang="en-US" altLang="ja-JP" dirty="0"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kumimoji="1" lang="ja-JP" altLang="en-US" dirty="0">
                <a:latin typeface="メイリオ" panose="020B0604030504040204" pitchFamily="50" charset="-128"/>
                <a:ea typeface="メイリオ" panose="020B0604030504040204" pitchFamily="50" charset="-128"/>
              </a:rPr>
              <a:t>簡易水冷モデル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F2CB0CB-1AC0-499C-A76A-EEFEE0A1BE6E}"/>
              </a:ext>
            </a:extLst>
          </p:cNvPr>
          <p:cNvSpPr txBox="1"/>
          <p:nvPr/>
        </p:nvSpPr>
        <p:spPr>
          <a:xfrm>
            <a:off x="387350" y="394524"/>
            <a:ext cx="15263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自作</a:t>
            </a:r>
            <a:r>
              <a:rPr kumimoji="1" lang="en-US" altLang="ja-JP" sz="32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PC</a:t>
            </a:r>
            <a:endParaRPr kumimoji="1" lang="ja-JP" altLang="en-US" sz="32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6611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DBFC4A09-45B3-4499-8D4D-05D61A7EC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東海道五十</a:t>
            </a:r>
            <a:r>
              <a:rPr kumimoji="1" lang="en-US" altLang="ja-JP" dirty="0"/>
              <a:t>X</a:t>
            </a:r>
            <a:r>
              <a:rPr kumimoji="1" lang="ja-JP" altLang="en-US" dirty="0"/>
              <a:t>プロジェクトについて</a:t>
            </a:r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B5F445C1-76D0-4CFE-9C30-FAABE9F086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9969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F2CB0CB-1AC0-499C-A76A-EEFEE0A1BE6E}"/>
              </a:ext>
            </a:extLst>
          </p:cNvPr>
          <p:cNvSpPr txBox="1"/>
          <p:nvPr/>
        </p:nvSpPr>
        <p:spPr>
          <a:xfrm>
            <a:off x="16907" y="294675"/>
            <a:ext cx="83535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東海道五十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X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プロジェクト：</a:t>
            </a:r>
            <a:r>
              <a:rPr kumimoji="1" lang="en-US" altLang="ja-JP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AI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で浮世絵作ろうぜ！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A85DFE05-DF9F-41FE-B671-67AC73D98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" y="993793"/>
            <a:ext cx="9142024" cy="589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62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F2CB0CB-1AC0-499C-A76A-EEFEE0A1BE6E}"/>
              </a:ext>
            </a:extLst>
          </p:cNvPr>
          <p:cNvSpPr txBox="1"/>
          <p:nvPr/>
        </p:nvSpPr>
        <p:spPr>
          <a:xfrm>
            <a:off x="16907" y="294675"/>
            <a:ext cx="65473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やったこと：</a:t>
            </a:r>
            <a:r>
              <a:rPr kumimoji="1" lang="en-US" altLang="ja-JP" sz="2800" dirty="0" err="1">
                <a:latin typeface="メイリオ" panose="020B0604030504040204" pitchFamily="50" charset="-128"/>
                <a:ea typeface="メイリオ" panose="020B0604030504040204" pitchFamily="50" charset="-128"/>
              </a:rPr>
              <a:t>CycleGAN</a:t>
            </a:r>
            <a:r>
              <a:rPr kumimoji="1" lang="ja-JP" altLang="en-US" sz="2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でスタイル変換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0A3F602F-88F8-4887-9153-51C44CB49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63" y="1794255"/>
            <a:ext cx="8878873" cy="352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332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2061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都市のスケッチ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443_TF03031010_TF03031010.potx" id="{63771467-DCEC-461F-92B7-CC4D38A1C888}" vid="{58CA951C-3BD0-4000-9B93-5497E98B996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2463</Template>
  <TotalTime>4102</TotalTime>
  <Words>246</Words>
  <Application>Microsoft Office PowerPoint</Application>
  <PresentationFormat>画面に合わせる (4:3)</PresentationFormat>
  <Paragraphs>31</Paragraphs>
  <Slides>19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3" baseType="lpstr">
      <vt:lpstr>ＭＳ Ｐ明朝</vt:lpstr>
      <vt:lpstr>メイリオ</vt:lpstr>
      <vt:lpstr>Arial</vt:lpstr>
      <vt:lpstr>都市のスケッチ 16X9</vt:lpstr>
      <vt:lpstr>浮世絵チャレンジ 東海道五十Xプロジェクト と、開発環境問題について</vt:lpstr>
      <vt:lpstr>自己紹介</vt:lpstr>
      <vt:lpstr>自己紹介</vt:lpstr>
      <vt:lpstr>PowerPoint プレゼンテーション</vt:lpstr>
      <vt:lpstr>PowerPoint プレゼンテーション</vt:lpstr>
      <vt:lpstr>東海道五十Xプロジェクトについて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環境</vt:lpstr>
      <vt:lpstr>PowerPoint プレゼンテーション</vt:lpstr>
      <vt:lpstr>Take1:Windows上でUbuntuを仮想化</vt:lpstr>
      <vt:lpstr>Take2:DualBoot</vt:lpstr>
      <vt:lpstr>Take3:kvmで仮想マシン作成</vt:lpstr>
      <vt:lpstr>Take4:ESXiで仮想マシン作成     成功！！！  が、ちょっと面倒</vt:lpstr>
      <vt:lpstr>Take5:WSL2＋Cuda （＋Windows10DevChannel）  環境としては理想的だが・・・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I開発に必要なもの</dc:title>
  <dc:creator>圭祐 大島</dc:creator>
  <cp:lastModifiedBy>圭祐 大島</cp:lastModifiedBy>
  <cp:revision>65</cp:revision>
  <dcterms:created xsi:type="dcterms:W3CDTF">2019-07-15T01:03:20Z</dcterms:created>
  <dcterms:modified xsi:type="dcterms:W3CDTF">2021-03-31T08:48:07Z</dcterms:modified>
</cp:coreProperties>
</file>